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8" r:id="rId2"/>
    <p:sldId id="263" r:id="rId3"/>
    <p:sldId id="264" r:id="rId4"/>
    <p:sldId id="285" r:id="rId5"/>
    <p:sldId id="266" r:id="rId6"/>
    <p:sldId id="278" r:id="rId7"/>
    <p:sldId id="279" r:id="rId8"/>
    <p:sldId id="281" r:id="rId9"/>
    <p:sldId id="282" r:id="rId10"/>
    <p:sldId id="283" r:id="rId11"/>
    <p:sldId id="284" r:id="rId12"/>
    <p:sldId id="259" r:id="rId13"/>
  </p:sldIdLst>
  <p:sldSz cx="20104100" cy="11309350"/>
  <p:notesSz cx="20104100" cy="1130935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583"/>
    <a:srgbClr val="D5B276"/>
    <a:srgbClr val="C1A06B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0" d="100"/>
          <a:sy n="30" d="100"/>
        </p:scale>
        <p:origin x="1288" y="2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2CD21E-8539-49E1-B089-8C4F73248C48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3B1CA286-360D-4024-B5D5-2DCD0EC6C961}">
      <dgm:prSet phldrT="[Texto]"/>
      <dgm:spPr/>
      <dgm:t>
        <a:bodyPr/>
        <a:lstStyle/>
        <a:p>
          <a:r>
            <a:rPr lang="es-CO" dirty="0">
              <a:latin typeface="Trebuchet MS" panose="020B0603020202020204" pitchFamily="34" charset="0"/>
            </a:rPr>
            <a:t>SOCIAL</a:t>
          </a:r>
        </a:p>
      </dgm:t>
    </dgm:pt>
    <dgm:pt modelId="{547946D4-6BA6-4239-B238-4B4F124430BB}" type="parTrans" cxnId="{28C5D046-6443-4243-B814-5E0ACBD6B7F8}">
      <dgm:prSet/>
      <dgm:spPr/>
      <dgm:t>
        <a:bodyPr/>
        <a:lstStyle/>
        <a:p>
          <a:endParaRPr lang="es-CO"/>
        </a:p>
      </dgm:t>
    </dgm:pt>
    <dgm:pt modelId="{2894A6C7-2375-4B9A-947B-5A741EF1113A}" type="sibTrans" cxnId="{28C5D046-6443-4243-B814-5E0ACBD6B7F8}">
      <dgm:prSet/>
      <dgm:spPr/>
      <dgm:t>
        <a:bodyPr/>
        <a:lstStyle/>
        <a:p>
          <a:endParaRPr lang="es-CO"/>
        </a:p>
      </dgm:t>
    </dgm:pt>
    <dgm:pt modelId="{FF848964-45F7-423C-868A-089B906BEB6F}">
      <dgm:prSet phldrT="[Texto]"/>
      <dgm:spPr/>
      <dgm:t>
        <a:bodyPr/>
        <a:lstStyle/>
        <a:p>
          <a:r>
            <a:rPr lang="es-CO" dirty="0">
              <a:latin typeface="Trebuchet MS" panose="020B0603020202020204" pitchFamily="34" charset="0"/>
            </a:rPr>
            <a:t>ECONÓMICO</a:t>
          </a:r>
          <a:r>
            <a:rPr lang="es-CO" dirty="0"/>
            <a:t> </a:t>
          </a:r>
        </a:p>
      </dgm:t>
    </dgm:pt>
    <dgm:pt modelId="{2DDD6D2E-4ACD-4F52-B7B8-37AB38C52612}" type="parTrans" cxnId="{D7BFC850-9CF3-4A02-AD37-E2C93D14E49E}">
      <dgm:prSet/>
      <dgm:spPr/>
      <dgm:t>
        <a:bodyPr/>
        <a:lstStyle/>
        <a:p>
          <a:endParaRPr lang="es-CO"/>
        </a:p>
      </dgm:t>
    </dgm:pt>
    <dgm:pt modelId="{573D78C1-9921-40D6-A182-33710E25F1D0}" type="sibTrans" cxnId="{D7BFC850-9CF3-4A02-AD37-E2C93D14E49E}">
      <dgm:prSet/>
      <dgm:spPr/>
      <dgm:t>
        <a:bodyPr/>
        <a:lstStyle/>
        <a:p>
          <a:endParaRPr lang="es-CO"/>
        </a:p>
      </dgm:t>
    </dgm:pt>
    <dgm:pt modelId="{6953B102-7B4B-4848-A148-3132E53F5ED4}">
      <dgm:prSet phldrT="[Texto]"/>
      <dgm:spPr/>
      <dgm:t>
        <a:bodyPr/>
        <a:lstStyle/>
        <a:p>
          <a:r>
            <a:rPr lang="es-CO" dirty="0">
              <a:latin typeface="Trebuchet MS" panose="020B0603020202020204" pitchFamily="34" charset="0"/>
            </a:rPr>
            <a:t>AMBIENTAL</a:t>
          </a:r>
        </a:p>
      </dgm:t>
    </dgm:pt>
    <dgm:pt modelId="{6FCF1FF8-EC1B-4D83-8204-B61B2C1AB722}" type="parTrans" cxnId="{4DB55357-9193-4697-A086-556C9CDA4462}">
      <dgm:prSet/>
      <dgm:spPr/>
      <dgm:t>
        <a:bodyPr/>
        <a:lstStyle/>
        <a:p>
          <a:endParaRPr lang="es-CO"/>
        </a:p>
      </dgm:t>
    </dgm:pt>
    <dgm:pt modelId="{501DD7A8-EA20-415B-B197-B63AB2362AC8}" type="sibTrans" cxnId="{4DB55357-9193-4697-A086-556C9CDA4462}">
      <dgm:prSet/>
      <dgm:spPr/>
      <dgm:t>
        <a:bodyPr/>
        <a:lstStyle/>
        <a:p>
          <a:endParaRPr lang="es-CO"/>
        </a:p>
      </dgm:t>
    </dgm:pt>
    <dgm:pt modelId="{AAB77852-44BC-4189-AC41-EE3E024FE2F0}" type="pres">
      <dgm:prSet presAssocID="{992CD21E-8539-49E1-B089-8C4F73248C4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8367C01-2E80-43E0-9E7B-CA035C681CCF}" type="pres">
      <dgm:prSet presAssocID="{3B1CA286-360D-4024-B5D5-2DCD0EC6C961}" presName="Accent1" presStyleCnt="0"/>
      <dgm:spPr/>
    </dgm:pt>
    <dgm:pt modelId="{79DE44E7-132E-49AE-BB70-4CEA76406851}" type="pres">
      <dgm:prSet presAssocID="{3B1CA286-360D-4024-B5D5-2DCD0EC6C961}" presName="Accent" presStyleLbl="node1" presStyleIdx="0" presStyleCnt="3"/>
      <dgm:spPr>
        <a:solidFill>
          <a:schemeClr val="tx2">
            <a:lumMod val="60000"/>
            <a:lumOff val="40000"/>
          </a:schemeClr>
        </a:solidFill>
      </dgm:spPr>
    </dgm:pt>
    <dgm:pt modelId="{5AAC038E-4811-4732-A149-F243A1E37C86}" type="pres">
      <dgm:prSet presAssocID="{3B1CA286-360D-4024-B5D5-2DCD0EC6C96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FA2C083-475D-4D4C-90E8-4F2AD9C0FDBD}" type="pres">
      <dgm:prSet presAssocID="{FF848964-45F7-423C-868A-089B906BEB6F}" presName="Accent2" presStyleCnt="0"/>
      <dgm:spPr/>
    </dgm:pt>
    <dgm:pt modelId="{7BB1C1C0-C8D8-4CEB-B7FB-6DB2BF304FF3}" type="pres">
      <dgm:prSet presAssocID="{FF848964-45F7-423C-868A-089B906BEB6F}" presName="Accent" presStyleLbl="node1" presStyleIdx="1" presStyleCnt="3"/>
      <dgm:spPr>
        <a:solidFill>
          <a:schemeClr val="tx2">
            <a:lumMod val="40000"/>
            <a:lumOff val="60000"/>
          </a:schemeClr>
        </a:solidFill>
      </dgm:spPr>
    </dgm:pt>
    <dgm:pt modelId="{4BFFB754-A82D-4EF1-BA7F-C750C7A3479F}" type="pres">
      <dgm:prSet presAssocID="{FF848964-45F7-423C-868A-089B906BEB6F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D5669C1-E080-4B4E-8E8C-8E7292B13EC1}" type="pres">
      <dgm:prSet presAssocID="{6953B102-7B4B-4848-A148-3132E53F5ED4}" presName="Accent3" presStyleCnt="0"/>
      <dgm:spPr/>
    </dgm:pt>
    <dgm:pt modelId="{3739F700-A733-4550-8895-72080152B8FC}" type="pres">
      <dgm:prSet presAssocID="{6953B102-7B4B-4848-A148-3132E53F5ED4}" presName="Accent" presStyleLbl="node1" presStyleIdx="2" presStyleCnt="3"/>
      <dgm:spPr>
        <a:solidFill>
          <a:schemeClr val="tx2">
            <a:lumMod val="60000"/>
            <a:lumOff val="40000"/>
          </a:schemeClr>
        </a:solidFill>
      </dgm:spPr>
    </dgm:pt>
    <dgm:pt modelId="{9D525666-7202-429C-B982-1ADC37505314}" type="pres">
      <dgm:prSet presAssocID="{6953B102-7B4B-4848-A148-3132E53F5ED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8C5D046-6443-4243-B814-5E0ACBD6B7F8}" srcId="{992CD21E-8539-49E1-B089-8C4F73248C48}" destId="{3B1CA286-360D-4024-B5D5-2DCD0EC6C961}" srcOrd="0" destOrd="0" parTransId="{547946D4-6BA6-4239-B238-4B4F124430BB}" sibTransId="{2894A6C7-2375-4B9A-947B-5A741EF1113A}"/>
    <dgm:cxn modelId="{D7BFC850-9CF3-4A02-AD37-E2C93D14E49E}" srcId="{992CD21E-8539-49E1-B089-8C4F73248C48}" destId="{FF848964-45F7-423C-868A-089B906BEB6F}" srcOrd="1" destOrd="0" parTransId="{2DDD6D2E-4ACD-4F52-B7B8-37AB38C52612}" sibTransId="{573D78C1-9921-40D6-A182-33710E25F1D0}"/>
    <dgm:cxn modelId="{4DB55357-9193-4697-A086-556C9CDA4462}" srcId="{992CD21E-8539-49E1-B089-8C4F73248C48}" destId="{6953B102-7B4B-4848-A148-3132E53F5ED4}" srcOrd="2" destOrd="0" parTransId="{6FCF1FF8-EC1B-4D83-8204-B61B2C1AB722}" sibTransId="{501DD7A8-EA20-415B-B197-B63AB2362AC8}"/>
    <dgm:cxn modelId="{4443ABB1-3501-4DCA-A13C-48C18214F707}" type="presOf" srcId="{6953B102-7B4B-4848-A148-3132E53F5ED4}" destId="{9D525666-7202-429C-B982-1ADC37505314}" srcOrd="0" destOrd="0" presId="urn:microsoft.com/office/officeart/2009/layout/CircleArrowProcess"/>
    <dgm:cxn modelId="{5D3A57B7-E263-4A71-9F75-2891FD8FD2CA}" type="presOf" srcId="{992CD21E-8539-49E1-B089-8C4F73248C48}" destId="{AAB77852-44BC-4189-AC41-EE3E024FE2F0}" srcOrd="0" destOrd="0" presId="urn:microsoft.com/office/officeart/2009/layout/CircleArrowProcess"/>
    <dgm:cxn modelId="{6F6AC2C9-BDB2-4083-9157-5D88BDAC0FF2}" type="presOf" srcId="{3B1CA286-360D-4024-B5D5-2DCD0EC6C961}" destId="{5AAC038E-4811-4732-A149-F243A1E37C86}" srcOrd="0" destOrd="0" presId="urn:microsoft.com/office/officeart/2009/layout/CircleArrowProcess"/>
    <dgm:cxn modelId="{73DAFDD2-A53A-4FFF-A85F-1402CA7C7844}" type="presOf" srcId="{FF848964-45F7-423C-868A-089B906BEB6F}" destId="{4BFFB754-A82D-4EF1-BA7F-C750C7A3479F}" srcOrd="0" destOrd="0" presId="urn:microsoft.com/office/officeart/2009/layout/CircleArrowProcess"/>
    <dgm:cxn modelId="{1B7624AB-B2DC-46E2-A3BA-0B6AC7158E77}" type="presParOf" srcId="{AAB77852-44BC-4189-AC41-EE3E024FE2F0}" destId="{88367C01-2E80-43E0-9E7B-CA035C681CCF}" srcOrd="0" destOrd="0" presId="urn:microsoft.com/office/officeart/2009/layout/CircleArrowProcess"/>
    <dgm:cxn modelId="{11809E43-F225-4819-88BF-4D3E1C78BE92}" type="presParOf" srcId="{88367C01-2E80-43E0-9E7B-CA035C681CCF}" destId="{79DE44E7-132E-49AE-BB70-4CEA76406851}" srcOrd="0" destOrd="0" presId="urn:microsoft.com/office/officeart/2009/layout/CircleArrowProcess"/>
    <dgm:cxn modelId="{A8D13E2E-25DF-4354-9534-E07C67470015}" type="presParOf" srcId="{AAB77852-44BC-4189-AC41-EE3E024FE2F0}" destId="{5AAC038E-4811-4732-A149-F243A1E37C86}" srcOrd="1" destOrd="0" presId="urn:microsoft.com/office/officeart/2009/layout/CircleArrowProcess"/>
    <dgm:cxn modelId="{ADEDD666-DA2B-45BE-9BF4-F6B25729EF47}" type="presParOf" srcId="{AAB77852-44BC-4189-AC41-EE3E024FE2F0}" destId="{7FA2C083-475D-4D4C-90E8-4F2AD9C0FDBD}" srcOrd="2" destOrd="0" presId="urn:microsoft.com/office/officeart/2009/layout/CircleArrowProcess"/>
    <dgm:cxn modelId="{1E45EB95-3377-42DF-AEBB-C53095887FD7}" type="presParOf" srcId="{7FA2C083-475D-4D4C-90E8-4F2AD9C0FDBD}" destId="{7BB1C1C0-C8D8-4CEB-B7FB-6DB2BF304FF3}" srcOrd="0" destOrd="0" presId="urn:microsoft.com/office/officeart/2009/layout/CircleArrowProcess"/>
    <dgm:cxn modelId="{B925C4DB-E93C-44A4-B6F9-39A9CFEDF336}" type="presParOf" srcId="{AAB77852-44BC-4189-AC41-EE3E024FE2F0}" destId="{4BFFB754-A82D-4EF1-BA7F-C750C7A3479F}" srcOrd="3" destOrd="0" presId="urn:microsoft.com/office/officeart/2009/layout/CircleArrowProcess"/>
    <dgm:cxn modelId="{D358C1B1-021E-4D86-B928-2DDE52B96CBF}" type="presParOf" srcId="{AAB77852-44BC-4189-AC41-EE3E024FE2F0}" destId="{CD5669C1-E080-4B4E-8E8C-8E7292B13EC1}" srcOrd="4" destOrd="0" presId="urn:microsoft.com/office/officeart/2009/layout/CircleArrowProcess"/>
    <dgm:cxn modelId="{D2F811F4-0821-46D9-AC63-33EB21816F0A}" type="presParOf" srcId="{CD5669C1-E080-4B4E-8E8C-8E7292B13EC1}" destId="{3739F700-A733-4550-8895-72080152B8FC}" srcOrd="0" destOrd="0" presId="urn:microsoft.com/office/officeart/2009/layout/CircleArrowProcess"/>
    <dgm:cxn modelId="{7398D1FA-105B-466F-A3FB-EA74A4A72AE7}" type="presParOf" srcId="{AAB77852-44BC-4189-AC41-EE3E024FE2F0}" destId="{9D525666-7202-429C-B982-1ADC3750531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E44E7-132E-49AE-BB70-4CEA76406851}">
      <dsp:nvSpPr>
        <dsp:cNvPr id="0" name=""/>
        <dsp:cNvSpPr/>
      </dsp:nvSpPr>
      <dsp:spPr>
        <a:xfrm>
          <a:off x="2409143" y="173723"/>
          <a:ext cx="4169220" cy="416985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C038E-4811-4732-A149-F243A1E37C86}">
      <dsp:nvSpPr>
        <dsp:cNvPr id="0" name=""/>
        <dsp:cNvSpPr/>
      </dsp:nvSpPr>
      <dsp:spPr>
        <a:xfrm>
          <a:off x="3330678" y="1679167"/>
          <a:ext cx="2316755" cy="115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>
              <a:latin typeface="Trebuchet MS" panose="020B0603020202020204" pitchFamily="34" charset="0"/>
            </a:rPr>
            <a:t>SOCIAL</a:t>
          </a:r>
        </a:p>
      </dsp:txBody>
      <dsp:txXfrm>
        <a:off x="3330678" y="1679167"/>
        <a:ext cx="2316755" cy="1158100"/>
      </dsp:txXfrm>
    </dsp:sp>
    <dsp:sp modelId="{7BB1C1C0-C8D8-4CEB-B7FB-6DB2BF304FF3}">
      <dsp:nvSpPr>
        <dsp:cNvPr id="0" name=""/>
        <dsp:cNvSpPr/>
      </dsp:nvSpPr>
      <dsp:spPr>
        <a:xfrm>
          <a:off x="1251157" y="2569613"/>
          <a:ext cx="4169220" cy="416985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FB754-A82D-4EF1-BA7F-C750C7A3479F}">
      <dsp:nvSpPr>
        <dsp:cNvPr id="0" name=""/>
        <dsp:cNvSpPr/>
      </dsp:nvSpPr>
      <dsp:spPr>
        <a:xfrm>
          <a:off x="2177390" y="4088917"/>
          <a:ext cx="2316755" cy="115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>
              <a:latin typeface="Trebuchet MS" panose="020B0603020202020204" pitchFamily="34" charset="0"/>
            </a:rPr>
            <a:t>ECONÓMICO</a:t>
          </a:r>
          <a:r>
            <a:rPr lang="es-CO" sz="3300" kern="1200" dirty="0"/>
            <a:t> </a:t>
          </a:r>
        </a:p>
      </dsp:txBody>
      <dsp:txXfrm>
        <a:off x="2177390" y="4088917"/>
        <a:ext cx="2316755" cy="1158100"/>
      </dsp:txXfrm>
    </dsp:sp>
    <dsp:sp modelId="{3739F700-A733-4550-8895-72080152B8FC}">
      <dsp:nvSpPr>
        <dsp:cNvPr id="0" name=""/>
        <dsp:cNvSpPr/>
      </dsp:nvSpPr>
      <dsp:spPr>
        <a:xfrm>
          <a:off x="2705882" y="5252214"/>
          <a:ext cx="3582006" cy="358344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25666-7202-429C-B982-1ADC37505314}">
      <dsp:nvSpPr>
        <dsp:cNvPr id="0" name=""/>
        <dsp:cNvSpPr/>
      </dsp:nvSpPr>
      <dsp:spPr>
        <a:xfrm>
          <a:off x="3336159" y="6502131"/>
          <a:ext cx="2316755" cy="115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>
              <a:latin typeface="Trebuchet MS" panose="020B0603020202020204" pitchFamily="34" charset="0"/>
            </a:rPr>
            <a:t>AMBIENTAL</a:t>
          </a:r>
        </a:p>
      </dsp:txBody>
      <dsp:txXfrm>
        <a:off x="3336159" y="6502131"/>
        <a:ext cx="2316755" cy="1158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8AC77-FC60-4DE3-9A3E-F47527E7F880}" type="datetimeFigureOut">
              <a:rPr lang="es-CO" smtClean="0"/>
              <a:t>11/05/2025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3A12C-0746-4936-8E2E-3025206FFE5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4175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50" b="1" i="0">
                <a:solidFill>
                  <a:srgbClr val="3E4E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350" b="1" i="0">
                <a:solidFill>
                  <a:srgbClr val="3E4E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65" y="0"/>
            <a:ext cx="2865755" cy="2256790"/>
          </a:xfrm>
          <a:custGeom>
            <a:avLst/>
            <a:gdLst/>
            <a:ahLst/>
            <a:cxnLst/>
            <a:rect l="l" t="t" r="r" b="b"/>
            <a:pathLst>
              <a:path w="2865755" h="2256790">
                <a:moveTo>
                  <a:pt x="2865755" y="0"/>
                </a:moveTo>
                <a:lnTo>
                  <a:pt x="0" y="0"/>
                </a:lnTo>
                <a:lnTo>
                  <a:pt x="0" y="2256412"/>
                </a:lnTo>
                <a:lnTo>
                  <a:pt x="2865755" y="0"/>
                </a:lnTo>
                <a:close/>
              </a:path>
            </a:pathLst>
          </a:custGeom>
          <a:solidFill>
            <a:srgbClr val="C59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0671319"/>
            <a:ext cx="4548505" cy="628650"/>
          </a:xfrm>
          <a:custGeom>
            <a:avLst/>
            <a:gdLst/>
            <a:ahLst/>
            <a:cxnLst/>
            <a:rect l="l" t="t" r="r" b="b"/>
            <a:pathLst>
              <a:path w="4548505" h="628650">
                <a:moveTo>
                  <a:pt x="3749917" y="0"/>
                </a:moveTo>
                <a:lnTo>
                  <a:pt x="0" y="0"/>
                </a:lnTo>
                <a:lnTo>
                  <a:pt x="0" y="628357"/>
                </a:lnTo>
                <a:lnTo>
                  <a:pt x="4548029" y="628357"/>
                </a:lnTo>
                <a:lnTo>
                  <a:pt x="3749917" y="0"/>
                </a:lnTo>
                <a:close/>
              </a:path>
            </a:pathLst>
          </a:custGeom>
          <a:solidFill>
            <a:srgbClr val="3E4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749940" y="0"/>
            <a:ext cx="7354570" cy="608965"/>
          </a:xfrm>
          <a:custGeom>
            <a:avLst/>
            <a:gdLst/>
            <a:ahLst/>
            <a:cxnLst/>
            <a:rect l="l" t="t" r="r" b="b"/>
            <a:pathLst>
              <a:path w="7354569" h="608965">
                <a:moveTo>
                  <a:pt x="7354153" y="0"/>
                </a:moveTo>
                <a:lnTo>
                  <a:pt x="0" y="0"/>
                </a:lnTo>
                <a:lnTo>
                  <a:pt x="773411" y="608902"/>
                </a:lnTo>
                <a:lnTo>
                  <a:pt x="7354153" y="608902"/>
                </a:lnTo>
                <a:lnTo>
                  <a:pt x="7354153" y="0"/>
                </a:lnTo>
                <a:close/>
              </a:path>
            </a:pathLst>
          </a:custGeom>
          <a:solidFill>
            <a:srgbClr val="3E4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665363" y="6148975"/>
            <a:ext cx="7505065" cy="656590"/>
          </a:xfrm>
          <a:custGeom>
            <a:avLst/>
            <a:gdLst/>
            <a:ahLst/>
            <a:cxnLst/>
            <a:rect l="l" t="t" r="r" b="b"/>
            <a:pathLst>
              <a:path w="7505065" h="656590">
                <a:moveTo>
                  <a:pt x="0" y="656220"/>
                </a:moveTo>
                <a:lnTo>
                  <a:pt x="7504986" y="656220"/>
                </a:lnTo>
                <a:lnTo>
                  <a:pt x="7504986" y="0"/>
                </a:lnTo>
                <a:lnTo>
                  <a:pt x="0" y="0"/>
                </a:lnTo>
                <a:lnTo>
                  <a:pt x="0" y="656220"/>
                </a:lnTo>
                <a:close/>
              </a:path>
            </a:pathLst>
          </a:custGeom>
          <a:solidFill>
            <a:srgbClr val="3E4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50" b="1" i="0">
                <a:solidFill>
                  <a:srgbClr val="3E4E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744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8010153"/>
            <a:ext cx="20104100" cy="3297554"/>
          </a:xfrm>
          <a:custGeom>
            <a:avLst/>
            <a:gdLst/>
            <a:ahLst/>
            <a:cxnLst/>
            <a:rect l="l" t="t" r="r" b="b"/>
            <a:pathLst>
              <a:path w="20104100" h="3297554">
                <a:moveTo>
                  <a:pt x="20104099" y="0"/>
                </a:moveTo>
                <a:lnTo>
                  <a:pt x="0" y="0"/>
                </a:lnTo>
                <a:lnTo>
                  <a:pt x="0" y="3297292"/>
                </a:lnTo>
                <a:lnTo>
                  <a:pt x="20104099" y="3297292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8274" y="0"/>
            <a:ext cx="11255824" cy="986989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2745504" y="2069001"/>
            <a:ext cx="6936740" cy="7800975"/>
          </a:xfrm>
          <a:custGeom>
            <a:avLst/>
            <a:gdLst/>
            <a:ahLst/>
            <a:cxnLst/>
            <a:rect l="l" t="t" r="r" b="b"/>
            <a:pathLst>
              <a:path w="6936740" h="7800975">
                <a:moveTo>
                  <a:pt x="2513177" y="7800911"/>
                </a:moveTo>
                <a:lnTo>
                  <a:pt x="180949" y="3796919"/>
                </a:lnTo>
                <a:lnTo>
                  <a:pt x="0" y="4107548"/>
                </a:lnTo>
                <a:lnTo>
                  <a:pt x="2151291" y="7800911"/>
                </a:lnTo>
                <a:lnTo>
                  <a:pt x="2513177" y="7800911"/>
                </a:lnTo>
                <a:close/>
              </a:path>
              <a:path w="6936740" h="7800975">
                <a:moveTo>
                  <a:pt x="3397821" y="7800911"/>
                </a:moveTo>
                <a:lnTo>
                  <a:pt x="623265" y="3037535"/>
                </a:lnTo>
                <a:lnTo>
                  <a:pt x="442315" y="3348164"/>
                </a:lnTo>
                <a:lnTo>
                  <a:pt x="3035922" y="7800911"/>
                </a:lnTo>
                <a:lnTo>
                  <a:pt x="3397821" y="7800911"/>
                </a:lnTo>
                <a:close/>
              </a:path>
              <a:path w="6936740" h="7800975">
                <a:moveTo>
                  <a:pt x="4282465" y="7800911"/>
                </a:moveTo>
                <a:lnTo>
                  <a:pt x="1065593" y="2278138"/>
                </a:lnTo>
                <a:lnTo>
                  <a:pt x="884643" y="2588768"/>
                </a:lnTo>
                <a:lnTo>
                  <a:pt x="3920566" y="7800911"/>
                </a:lnTo>
                <a:lnTo>
                  <a:pt x="4282465" y="7800911"/>
                </a:lnTo>
                <a:close/>
              </a:path>
              <a:path w="6936740" h="7800975">
                <a:moveTo>
                  <a:pt x="5167096" y="7800911"/>
                </a:moveTo>
                <a:lnTo>
                  <a:pt x="1507909" y="1518767"/>
                </a:lnTo>
                <a:lnTo>
                  <a:pt x="1326959" y="1829396"/>
                </a:lnTo>
                <a:lnTo>
                  <a:pt x="4805197" y="7800911"/>
                </a:lnTo>
                <a:lnTo>
                  <a:pt x="5167096" y="7800911"/>
                </a:lnTo>
                <a:close/>
              </a:path>
              <a:path w="6936740" h="7800975">
                <a:moveTo>
                  <a:pt x="6051740" y="7800911"/>
                </a:moveTo>
                <a:lnTo>
                  <a:pt x="1950224" y="759383"/>
                </a:lnTo>
                <a:lnTo>
                  <a:pt x="1769275" y="1070013"/>
                </a:lnTo>
                <a:lnTo>
                  <a:pt x="5689841" y="7800911"/>
                </a:lnTo>
                <a:lnTo>
                  <a:pt x="6051740" y="7800911"/>
                </a:lnTo>
                <a:close/>
              </a:path>
              <a:path w="6936740" h="7800975">
                <a:moveTo>
                  <a:pt x="6936372" y="7800911"/>
                </a:moveTo>
                <a:lnTo>
                  <a:pt x="2392540" y="0"/>
                </a:lnTo>
                <a:lnTo>
                  <a:pt x="2211603" y="310629"/>
                </a:lnTo>
                <a:lnTo>
                  <a:pt x="6574485" y="7800911"/>
                </a:lnTo>
                <a:lnTo>
                  <a:pt x="6936372" y="7800911"/>
                </a:lnTo>
                <a:close/>
              </a:path>
            </a:pathLst>
          </a:custGeom>
          <a:solidFill>
            <a:srgbClr val="3E4E5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50" b="1" i="0">
                <a:solidFill>
                  <a:srgbClr val="3E4E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36200" y="609487"/>
            <a:ext cx="5074919" cy="1162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50" b="1" i="0">
                <a:solidFill>
                  <a:srgbClr val="3E4E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44590" y="4016692"/>
            <a:ext cx="13214919" cy="256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50" b="1" i="0">
                <a:solidFill>
                  <a:srgbClr val="3E4E5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Título">
            <a:extLst>
              <a:ext uri="{FF2B5EF4-FFF2-40B4-BE49-F238E27FC236}">
                <a16:creationId xmlns:a16="http://schemas.microsoft.com/office/drawing/2014/main" id="{1D6F5DF1-2897-47FE-AB00-4C8ABD673360}"/>
              </a:ext>
            </a:extLst>
          </p:cNvPr>
          <p:cNvSpPr txBox="1">
            <a:spLocks/>
          </p:cNvSpPr>
          <p:nvPr/>
        </p:nvSpPr>
        <p:spPr>
          <a:xfrm>
            <a:off x="6320482" y="7156181"/>
            <a:ext cx="8989368" cy="1193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kern="0" dirty="0">
                <a:solidFill>
                  <a:schemeClr val="bg1"/>
                </a:solidFill>
                <a:latin typeface="Helvetica Black" pitchFamily="2" charset="0"/>
              </a:rPr>
              <a:t>MANTENIOPRO- CARTAGENA DE INDIAS D. T Y C</a:t>
            </a:r>
            <a:endParaRPr lang="es-CO" sz="3200" b="1" kern="0" dirty="0">
              <a:solidFill>
                <a:schemeClr val="bg1"/>
              </a:solidFill>
              <a:latin typeface="Helvetica Black" pitchFamily="2" charset="0"/>
            </a:endParaRPr>
          </a:p>
        </p:txBody>
      </p:sp>
      <p:sp>
        <p:nvSpPr>
          <p:cNvPr id="7" name="4 Subtítulo">
            <a:extLst>
              <a:ext uri="{FF2B5EF4-FFF2-40B4-BE49-F238E27FC236}">
                <a16:creationId xmlns:a16="http://schemas.microsoft.com/office/drawing/2014/main" id="{A478971A-B058-43E7-9E2C-5C69D48686A0}"/>
              </a:ext>
            </a:extLst>
          </p:cNvPr>
          <p:cNvSpPr txBox="1">
            <a:spLocks/>
          </p:cNvSpPr>
          <p:nvPr/>
        </p:nvSpPr>
        <p:spPr>
          <a:xfrm>
            <a:off x="13938250" y="9617075"/>
            <a:ext cx="6851650" cy="1193371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kern="0" dirty="0">
                <a:solidFill>
                  <a:schemeClr val="bg1"/>
                </a:solidFill>
                <a:latin typeface="Helvetica" pitchFamily="2" charset="0"/>
              </a:rPr>
              <a:t>ANDRES FELIPE SANTANA FUENTES</a:t>
            </a:r>
          </a:p>
          <a:p>
            <a:pPr algn="ctr"/>
            <a:r>
              <a:rPr lang="es-ES" sz="2000" kern="0" dirty="0">
                <a:solidFill>
                  <a:schemeClr val="bg1"/>
                </a:solidFill>
                <a:latin typeface="Helvetica" pitchFamily="2" charset="0"/>
              </a:rPr>
              <a:t>OSCAR TEJEDOR GONZALEZ</a:t>
            </a:r>
          </a:p>
          <a:p>
            <a:pPr algn="ctr"/>
            <a:r>
              <a:rPr lang="es-ES" sz="2000" kern="0" dirty="0">
                <a:solidFill>
                  <a:schemeClr val="bg1"/>
                </a:solidFill>
                <a:latin typeface="Helvetica" pitchFamily="2" charset="0"/>
              </a:rPr>
              <a:t>LUIS ALONSO GOEZ RODRIGUEZ</a:t>
            </a:r>
            <a:endParaRPr lang="es-CO" sz="2000" kern="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02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Título">
            <a:extLst>
              <a:ext uri="{FF2B5EF4-FFF2-40B4-BE49-F238E27FC236}">
                <a16:creationId xmlns:a16="http://schemas.microsoft.com/office/drawing/2014/main" id="{4DD182D4-B5A5-48CC-A660-A38CE113A1EA}"/>
              </a:ext>
            </a:extLst>
          </p:cNvPr>
          <p:cNvSpPr txBox="1">
            <a:spLocks/>
          </p:cNvSpPr>
          <p:nvPr/>
        </p:nvSpPr>
        <p:spPr>
          <a:xfrm>
            <a:off x="11423650" y="1082675"/>
            <a:ext cx="8839200" cy="8497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800" b="1" kern="0" dirty="0">
                <a:solidFill>
                  <a:schemeClr val="accent1">
                    <a:lumMod val="75000"/>
                  </a:schemeClr>
                </a:solidFill>
                <a:latin typeface="Helvetica Black" pitchFamily="2" charset="0"/>
              </a:rPr>
              <a:t>SOLUCION DEL PROBLEMA</a:t>
            </a:r>
            <a:endParaRPr lang="es-CO" sz="4800" b="1" kern="0" dirty="0">
              <a:solidFill>
                <a:schemeClr val="accent1">
                  <a:lumMod val="75000"/>
                </a:schemeClr>
              </a:solidFill>
              <a:latin typeface="Helvetica Black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0D4B3B-040C-5D68-39E0-A047B166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1932397"/>
            <a:ext cx="11921149" cy="898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1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Título">
            <a:extLst>
              <a:ext uri="{FF2B5EF4-FFF2-40B4-BE49-F238E27FC236}">
                <a16:creationId xmlns:a16="http://schemas.microsoft.com/office/drawing/2014/main" id="{4DD182D4-B5A5-48CC-A660-A38CE113A1EA}"/>
              </a:ext>
            </a:extLst>
          </p:cNvPr>
          <p:cNvSpPr txBox="1">
            <a:spLocks/>
          </p:cNvSpPr>
          <p:nvPr/>
        </p:nvSpPr>
        <p:spPr>
          <a:xfrm>
            <a:off x="11423650" y="1082675"/>
            <a:ext cx="8839200" cy="8497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800" b="1" kern="0" dirty="0">
                <a:solidFill>
                  <a:schemeClr val="accent1">
                    <a:lumMod val="75000"/>
                  </a:schemeClr>
                </a:solidFill>
                <a:latin typeface="Helvetica Black" pitchFamily="2" charset="0"/>
              </a:rPr>
              <a:t>SOLUCION DEL PROBLEMA</a:t>
            </a:r>
            <a:endParaRPr lang="es-CO" sz="4800" b="1" kern="0" dirty="0">
              <a:solidFill>
                <a:schemeClr val="accent1">
                  <a:lumMod val="75000"/>
                </a:schemeClr>
              </a:solidFill>
              <a:latin typeface="Helvetica Black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C9BC16-A735-648F-BE32-0C0E4F25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1" y="1793876"/>
            <a:ext cx="12649200" cy="84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4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>
            <a:extLst>
              <a:ext uri="{FF2B5EF4-FFF2-40B4-BE49-F238E27FC236}">
                <a16:creationId xmlns:a16="http://schemas.microsoft.com/office/drawing/2014/main" id="{530BFB98-CDEF-4E1B-B7CD-59083F3C5956}"/>
              </a:ext>
            </a:extLst>
          </p:cNvPr>
          <p:cNvSpPr txBox="1">
            <a:spLocks/>
          </p:cNvSpPr>
          <p:nvPr/>
        </p:nvSpPr>
        <p:spPr>
          <a:xfrm>
            <a:off x="6164734" y="4359275"/>
            <a:ext cx="7774631" cy="2085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2000" b="1" kern="0" dirty="0">
                <a:solidFill>
                  <a:schemeClr val="bg1"/>
                </a:solidFill>
                <a:latin typeface="Helvetica Black" pitchFamily="2" charset="0"/>
              </a:rPr>
              <a:t>¡Gracias!</a:t>
            </a:r>
            <a:endParaRPr lang="es-CO" sz="12000" b="1" kern="0" dirty="0">
              <a:solidFill>
                <a:schemeClr val="bg1"/>
              </a:solidFill>
              <a:latin typeface="Helvetica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1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Título">
            <a:extLst>
              <a:ext uri="{FF2B5EF4-FFF2-40B4-BE49-F238E27FC236}">
                <a16:creationId xmlns:a16="http://schemas.microsoft.com/office/drawing/2014/main" id="{70BE61EC-532D-4CDE-B0D3-B3E77DECCE93}"/>
              </a:ext>
            </a:extLst>
          </p:cNvPr>
          <p:cNvSpPr txBox="1">
            <a:spLocks/>
          </p:cNvSpPr>
          <p:nvPr/>
        </p:nvSpPr>
        <p:spPr>
          <a:xfrm>
            <a:off x="13785850" y="701675"/>
            <a:ext cx="6774366" cy="8497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6000" b="1" kern="0" dirty="0">
                <a:solidFill>
                  <a:schemeClr val="accent1">
                    <a:lumMod val="75000"/>
                  </a:schemeClr>
                </a:solidFill>
                <a:latin typeface="Helvetica Black" pitchFamily="2" charset="0"/>
              </a:rPr>
              <a:t>INTRODUCCION</a:t>
            </a:r>
            <a:endParaRPr lang="es-CO" sz="6000" b="1" kern="0" dirty="0">
              <a:solidFill>
                <a:schemeClr val="accent1">
                  <a:lumMod val="75000"/>
                </a:schemeClr>
              </a:solidFill>
              <a:latin typeface="Helvetica Black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2349F42-395D-38CD-BB81-9028DAE8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650" y="3024605"/>
            <a:ext cx="1317241" cy="781847"/>
          </a:xfrm>
          <a:prstGeom prst="rect">
            <a:avLst/>
          </a:prstGeom>
        </p:spPr>
      </p:pic>
      <p:sp>
        <p:nvSpPr>
          <p:cNvPr id="4" name="Rectángulo redondeado 8">
            <a:extLst>
              <a:ext uri="{FF2B5EF4-FFF2-40B4-BE49-F238E27FC236}">
                <a16:creationId xmlns:a16="http://schemas.microsoft.com/office/drawing/2014/main" id="{D6C2A51F-B7F9-D39C-082E-7A1BD6972C6A}"/>
              </a:ext>
            </a:extLst>
          </p:cNvPr>
          <p:cNvSpPr/>
          <p:nvPr/>
        </p:nvSpPr>
        <p:spPr>
          <a:xfrm>
            <a:off x="10275449" y="2770612"/>
            <a:ext cx="5486400" cy="1289831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CO" sz="2800" kern="0" dirty="0">
                <a:solidFill>
                  <a:schemeClr val="tx1"/>
                </a:solidFill>
                <a:latin typeface="Helvetica" pitchFamily="2" charset="0"/>
              </a:rPr>
              <a:t>Mantenimientos pendientes programados </a:t>
            </a:r>
            <a:endParaRPr lang="es-CO" sz="3200" kern="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8683C0-B32B-EED7-75CD-01DE6600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650" y="7241513"/>
            <a:ext cx="1317241" cy="781847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78B82A30-D73D-EBE4-7280-02E74A2E6256}"/>
              </a:ext>
            </a:extLst>
          </p:cNvPr>
          <p:cNvSpPr/>
          <p:nvPr/>
        </p:nvSpPr>
        <p:spPr>
          <a:xfrm>
            <a:off x="10275449" y="6987520"/>
            <a:ext cx="5486400" cy="1289831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CO" sz="2800" kern="0" dirty="0">
                <a:solidFill>
                  <a:schemeClr val="tx1"/>
                </a:solidFill>
                <a:latin typeface="Helvetica" pitchFamily="2" charset="0"/>
              </a:rPr>
              <a:t>AZ de mantenimiento a equipos</a:t>
            </a:r>
            <a:endParaRPr lang="es-CO" sz="3200" kern="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3414A4-65C4-B91F-3294-05CA6009210A}"/>
              </a:ext>
            </a:extLst>
          </p:cNvPr>
          <p:cNvSpPr txBox="1"/>
          <p:nvPr/>
        </p:nvSpPr>
        <p:spPr>
          <a:xfrm>
            <a:off x="3438578" y="5139952"/>
            <a:ext cx="687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Fuente: Autores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5A8531-19E5-0059-2AA5-F20BFD8CE602}"/>
              </a:ext>
            </a:extLst>
          </p:cNvPr>
          <p:cNvSpPr txBox="1"/>
          <p:nvPr/>
        </p:nvSpPr>
        <p:spPr>
          <a:xfrm>
            <a:off x="3438578" y="9551468"/>
            <a:ext cx="271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Fuente: Autores</a:t>
            </a:r>
          </a:p>
        </p:txBody>
      </p:sp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C9C9C71D-FAB6-CBC9-BEB5-D9A0F75A8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51" y="5573644"/>
            <a:ext cx="4038600" cy="39134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3116B38-3364-2B93-BB7B-54A2146F3B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41" y="895751"/>
            <a:ext cx="4053810" cy="41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8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Título">
            <a:extLst>
              <a:ext uri="{FF2B5EF4-FFF2-40B4-BE49-F238E27FC236}">
                <a16:creationId xmlns:a16="http://schemas.microsoft.com/office/drawing/2014/main" id="{4DD182D4-B5A5-48CC-A660-A38CE113A1EA}"/>
              </a:ext>
            </a:extLst>
          </p:cNvPr>
          <p:cNvSpPr txBox="1">
            <a:spLocks/>
          </p:cNvSpPr>
          <p:nvPr/>
        </p:nvSpPr>
        <p:spPr>
          <a:xfrm>
            <a:off x="7994650" y="1006475"/>
            <a:ext cx="13632366" cy="8497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6000" b="1" kern="0" dirty="0">
                <a:solidFill>
                  <a:schemeClr val="accent1">
                    <a:lumMod val="75000"/>
                  </a:schemeClr>
                </a:solidFill>
                <a:latin typeface="Helvetica Black" pitchFamily="2" charset="0"/>
              </a:rPr>
              <a:t>DESCRIPCION DEL PROBLEMA</a:t>
            </a:r>
            <a:endParaRPr lang="es-CO" sz="6000" b="1" kern="0" dirty="0">
              <a:solidFill>
                <a:schemeClr val="accent1">
                  <a:lumMod val="75000"/>
                </a:schemeClr>
              </a:solidFill>
              <a:latin typeface="Helvetica Black" pitchFamily="2" charset="0"/>
            </a:endParaRPr>
          </a:p>
        </p:txBody>
      </p:sp>
      <p:sp>
        <p:nvSpPr>
          <p:cNvPr id="4" name="Forma libre 18">
            <a:extLst>
              <a:ext uri="{FF2B5EF4-FFF2-40B4-BE49-F238E27FC236}">
                <a16:creationId xmlns:a16="http://schemas.microsoft.com/office/drawing/2014/main" id="{0C10311A-8CC8-49F8-3B1D-A037B94CC50A}"/>
              </a:ext>
            </a:extLst>
          </p:cNvPr>
          <p:cNvSpPr/>
          <p:nvPr/>
        </p:nvSpPr>
        <p:spPr>
          <a:xfrm>
            <a:off x="1044663" y="2720048"/>
            <a:ext cx="3251661" cy="2549240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32806" tIns="132806" rIns="132806" bIns="132806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dirty="0">
                <a:latin typeface="Helvetica" panose="020B0604020202020204" pitchFamily="34" charset="0"/>
                <a:cs typeface="Helvetica" panose="020B0604020202020204" pitchFamily="34" charset="0"/>
              </a:rPr>
              <a:t>Perdida o deterioro de la información</a:t>
            </a:r>
            <a:endParaRPr lang="es-ES" sz="2400" kern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Forma libre 19">
            <a:extLst>
              <a:ext uri="{FF2B5EF4-FFF2-40B4-BE49-F238E27FC236}">
                <a16:creationId xmlns:a16="http://schemas.microsoft.com/office/drawing/2014/main" id="{18402071-DDD6-2963-50EC-DB05E2EAFD18}"/>
              </a:ext>
            </a:extLst>
          </p:cNvPr>
          <p:cNvSpPr/>
          <p:nvPr/>
        </p:nvSpPr>
        <p:spPr>
          <a:xfrm>
            <a:off x="4005115" y="3038801"/>
            <a:ext cx="2364949" cy="191173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s-ES" sz="1500" kern="1200" dirty="0">
              <a:latin typeface="Trebuchet MS" panose="020B0603020202020204" pitchFamily="34" charset="0"/>
            </a:endParaRPr>
          </a:p>
        </p:txBody>
      </p:sp>
      <p:sp>
        <p:nvSpPr>
          <p:cNvPr id="8" name="Forma libre 19">
            <a:extLst>
              <a:ext uri="{FF2B5EF4-FFF2-40B4-BE49-F238E27FC236}">
                <a16:creationId xmlns:a16="http://schemas.microsoft.com/office/drawing/2014/main" id="{3EDF2E1A-2F10-3F56-12B5-731BEA6ED442}"/>
              </a:ext>
            </a:extLst>
          </p:cNvPr>
          <p:cNvSpPr/>
          <p:nvPr/>
        </p:nvSpPr>
        <p:spPr>
          <a:xfrm>
            <a:off x="6050174" y="6147704"/>
            <a:ext cx="2364949" cy="191173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s-ES" sz="1500" kern="1200" dirty="0">
              <a:latin typeface="Trebuchet MS" panose="020B0603020202020204" pitchFamily="34" charset="0"/>
            </a:endParaRPr>
          </a:p>
        </p:txBody>
      </p:sp>
      <p:sp>
        <p:nvSpPr>
          <p:cNvPr id="9" name="Forma libre 19">
            <a:extLst>
              <a:ext uri="{FF2B5EF4-FFF2-40B4-BE49-F238E27FC236}">
                <a16:creationId xmlns:a16="http://schemas.microsoft.com/office/drawing/2014/main" id="{3F017E29-1541-E32D-C7D1-2406EE08B367}"/>
              </a:ext>
            </a:extLst>
          </p:cNvPr>
          <p:cNvSpPr/>
          <p:nvPr/>
        </p:nvSpPr>
        <p:spPr>
          <a:xfrm>
            <a:off x="7687101" y="8855075"/>
            <a:ext cx="2364949" cy="191173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s-ES" sz="1500" kern="1200" dirty="0">
              <a:latin typeface="Trebuchet MS" panose="020B0603020202020204" pitchFamily="34" charset="0"/>
            </a:endParaRPr>
          </a:p>
        </p:txBody>
      </p:sp>
      <p:sp>
        <p:nvSpPr>
          <p:cNvPr id="10" name="Forma libre 18">
            <a:extLst>
              <a:ext uri="{FF2B5EF4-FFF2-40B4-BE49-F238E27FC236}">
                <a16:creationId xmlns:a16="http://schemas.microsoft.com/office/drawing/2014/main" id="{F08A137B-3811-42B9-3F7C-673B74057D6E}"/>
              </a:ext>
            </a:extLst>
          </p:cNvPr>
          <p:cNvSpPr/>
          <p:nvPr/>
        </p:nvSpPr>
        <p:spPr>
          <a:xfrm>
            <a:off x="2819058" y="5588041"/>
            <a:ext cx="3251661" cy="2549240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32806" tIns="132806" rIns="132806" bIns="132806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dirty="0">
                <a:latin typeface="Helvetica" panose="020B0604020202020204" pitchFamily="34" charset="0"/>
                <a:cs typeface="Helvetica" panose="020B0604020202020204" pitchFamily="34" charset="0"/>
              </a:rPr>
              <a:t>Falla mecánica de los equipos</a:t>
            </a:r>
            <a:endParaRPr lang="es-ES" sz="2400" kern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Forma libre 18">
            <a:extLst>
              <a:ext uri="{FF2B5EF4-FFF2-40B4-BE49-F238E27FC236}">
                <a16:creationId xmlns:a16="http://schemas.microsoft.com/office/drawing/2014/main" id="{A452311D-4C4E-B552-46BB-C84E06220D1A}"/>
              </a:ext>
            </a:extLst>
          </p:cNvPr>
          <p:cNvSpPr/>
          <p:nvPr/>
        </p:nvSpPr>
        <p:spPr>
          <a:xfrm>
            <a:off x="4445998" y="8449497"/>
            <a:ext cx="3251661" cy="2549240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32806" tIns="132806" rIns="132806" bIns="132806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dirty="0">
                <a:latin typeface="Helvetica" panose="020B0604020202020204" pitchFamily="34" charset="0"/>
                <a:cs typeface="Helvetica" panose="020B0604020202020204" pitchFamily="34" charset="0"/>
              </a:rPr>
              <a:t>Búsqueda de información en AZ y libros de reportes de mantenimiento</a:t>
            </a:r>
            <a:endParaRPr lang="es-ES" sz="2400" kern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40D6841-C895-E10A-458C-47F0DCBD9EA3}"/>
              </a:ext>
            </a:extLst>
          </p:cNvPr>
          <p:cNvSpPr txBox="1"/>
          <p:nvPr/>
        </p:nvSpPr>
        <p:spPr>
          <a:xfrm>
            <a:off x="4444888" y="497698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Fuente: Autores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95401ED-A5D2-58C6-44E1-34D35089C05E}"/>
              </a:ext>
            </a:extLst>
          </p:cNvPr>
          <p:cNvSpPr txBox="1"/>
          <p:nvPr/>
        </p:nvSpPr>
        <p:spPr>
          <a:xfrm>
            <a:off x="6370064" y="802064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Fuente : Autores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7E05081-73A2-2E6E-791C-3A8A46BF7EC8}"/>
              </a:ext>
            </a:extLst>
          </p:cNvPr>
          <p:cNvSpPr txBox="1"/>
          <p:nvPr/>
        </p:nvSpPr>
        <p:spPr>
          <a:xfrm>
            <a:off x="8069116" y="10722947"/>
            <a:ext cx="325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Fuente: Autores</a:t>
            </a:r>
          </a:p>
        </p:txBody>
      </p:sp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F01BBED2-0BE9-C569-C550-D3FD606EC4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0" y="3173289"/>
            <a:ext cx="2414014" cy="1816168"/>
          </a:xfrm>
          <a:prstGeom prst="rect">
            <a:avLst/>
          </a:prstGeom>
        </p:spPr>
      </p:pic>
      <p:pic>
        <p:nvPicPr>
          <p:cNvPr id="12" name="Imagen 11" descr="Imagen que contiene vehículo militar, viejo, hombre, camioneta&#10;&#10;Descripción generada automáticamente">
            <a:extLst>
              <a:ext uri="{FF2B5EF4-FFF2-40B4-BE49-F238E27FC236}">
                <a16:creationId xmlns:a16="http://schemas.microsoft.com/office/drawing/2014/main" id="{39C40EA0-8FB1-4B85-0DD9-4C2B2DC90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39" y="6207221"/>
            <a:ext cx="1964364" cy="1911734"/>
          </a:xfrm>
          <a:prstGeom prst="rect">
            <a:avLst/>
          </a:prstGeom>
        </p:spPr>
      </p:pic>
      <p:pic>
        <p:nvPicPr>
          <p:cNvPr id="16" name="Imagen 15" descr="Hombre sentado en una mesa&#10;&#10;Descripción generada automáticamente con confianza media">
            <a:extLst>
              <a:ext uri="{FF2B5EF4-FFF2-40B4-BE49-F238E27FC236}">
                <a16:creationId xmlns:a16="http://schemas.microsoft.com/office/drawing/2014/main" id="{34358872-23E4-D2FB-5A5A-E46D590B42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922" y="9007474"/>
            <a:ext cx="1896581" cy="169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6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6F74F-F2F3-7D10-AB35-EDDB8F98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Título">
            <a:extLst>
              <a:ext uri="{FF2B5EF4-FFF2-40B4-BE49-F238E27FC236}">
                <a16:creationId xmlns:a16="http://schemas.microsoft.com/office/drawing/2014/main" id="{5B03B7CF-E220-B941-74FB-BE244050A92B}"/>
              </a:ext>
            </a:extLst>
          </p:cNvPr>
          <p:cNvSpPr txBox="1">
            <a:spLocks/>
          </p:cNvSpPr>
          <p:nvPr/>
        </p:nvSpPr>
        <p:spPr>
          <a:xfrm>
            <a:off x="11957050" y="1006475"/>
            <a:ext cx="14241966" cy="8497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800" b="1" kern="0" dirty="0">
                <a:solidFill>
                  <a:schemeClr val="accent1">
                    <a:lumMod val="75000"/>
                  </a:schemeClr>
                </a:solidFill>
                <a:latin typeface="Helvetica Black" pitchFamily="2" charset="0"/>
              </a:rPr>
              <a:t>UBICACIÓN GEOGRAFICA</a:t>
            </a:r>
            <a:endParaRPr lang="es-CO" sz="4800" b="1" kern="0" dirty="0">
              <a:solidFill>
                <a:schemeClr val="accent1">
                  <a:lumMod val="75000"/>
                </a:schemeClr>
              </a:solidFill>
              <a:latin typeface="Helvetica Black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D775EE-ED60-0999-84D1-7234E868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606675"/>
            <a:ext cx="11201400" cy="82573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2CCFFBE-EF44-98CF-1F1E-B9E5F365A6F5}"/>
              </a:ext>
            </a:extLst>
          </p:cNvPr>
          <p:cNvSpPr txBox="1"/>
          <p:nvPr/>
        </p:nvSpPr>
        <p:spPr>
          <a:xfrm>
            <a:off x="14471650" y="9427055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/>
              <a:t>10°21'16"N 75°29'44"W</a:t>
            </a:r>
          </a:p>
        </p:txBody>
      </p:sp>
    </p:spTree>
    <p:extLst>
      <p:ext uri="{BB962C8B-B14F-4D97-AF65-F5344CB8AC3E}">
        <p14:creationId xmlns:p14="http://schemas.microsoft.com/office/powerpoint/2010/main" val="16848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Título">
            <a:extLst>
              <a:ext uri="{FF2B5EF4-FFF2-40B4-BE49-F238E27FC236}">
                <a16:creationId xmlns:a16="http://schemas.microsoft.com/office/drawing/2014/main" id="{4DD182D4-B5A5-48CC-A660-A38CE113A1EA}"/>
              </a:ext>
            </a:extLst>
          </p:cNvPr>
          <p:cNvSpPr txBox="1">
            <a:spLocks/>
          </p:cNvSpPr>
          <p:nvPr/>
        </p:nvSpPr>
        <p:spPr>
          <a:xfrm>
            <a:off x="9509847" y="1061405"/>
            <a:ext cx="11963400" cy="164353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b="1" kern="0" dirty="0">
                <a:solidFill>
                  <a:schemeClr val="accent1">
                    <a:lumMod val="75000"/>
                  </a:schemeClr>
                </a:solidFill>
                <a:latin typeface="Helvetica Black" pitchFamily="2" charset="0"/>
              </a:rPr>
              <a:t>ARBOL DE PROBLEMAS</a:t>
            </a:r>
            <a:endParaRPr lang="es-CO" sz="4400" b="1" kern="0" dirty="0">
              <a:solidFill>
                <a:schemeClr val="accent1">
                  <a:lumMod val="75000"/>
                </a:schemeClr>
              </a:solidFill>
              <a:latin typeface="Helvetica Black" pitchFamily="2" charset="0"/>
            </a:endParaRPr>
          </a:p>
        </p:txBody>
      </p:sp>
      <p:sp>
        <p:nvSpPr>
          <p:cNvPr id="347" name="Google Shape;8764;p125">
            <a:extLst>
              <a:ext uri="{FF2B5EF4-FFF2-40B4-BE49-F238E27FC236}">
                <a16:creationId xmlns:a16="http://schemas.microsoft.com/office/drawing/2014/main" id="{E2E7818B-7579-4650-A1A6-F0CCFAB4E5D9}"/>
              </a:ext>
            </a:extLst>
          </p:cNvPr>
          <p:cNvSpPr txBox="1"/>
          <p:nvPr/>
        </p:nvSpPr>
        <p:spPr>
          <a:xfrm>
            <a:off x="1822450" y="6476543"/>
            <a:ext cx="2482268" cy="13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#191919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56AD47-74BC-A570-AFCC-65A79A56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419" y="1907906"/>
            <a:ext cx="12545261" cy="88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2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Título">
            <a:extLst>
              <a:ext uri="{FF2B5EF4-FFF2-40B4-BE49-F238E27FC236}">
                <a16:creationId xmlns:a16="http://schemas.microsoft.com/office/drawing/2014/main" id="{4DD182D4-B5A5-48CC-A660-A38CE113A1EA}"/>
              </a:ext>
            </a:extLst>
          </p:cNvPr>
          <p:cNvSpPr txBox="1">
            <a:spLocks/>
          </p:cNvSpPr>
          <p:nvPr/>
        </p:nvSpPr>
        <p:spPr>
          <a:xfrm>
            <a:off x="8069116" y="865106"/>
            <a:ext cx="14241966" cy="8497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800" b="1" kern="0" dirty="0">
                <a:solidFill>
                  <a:schemeClr val="accent1">
                    <a:lumMod val="75000"/>
                  </a:schemeClr>
                </a:solidFill>
                <a:latin typeface="Helvetica Black" pitchFamily="2" charset="0"/>
              </a:rPr>
              <a:t>FORMULACION DE PREGUNTA DE INVESTIGACION</a:t>
            </a:r>
            <a:endParaRPr lang="es-CO" sz="4800" b="1" kern="0" dirty="0">
              <a:solidFill>
                <a:schemeClr val="accent1">
                  <a:lumMod val="75000"/>
                </a:schemeClr>
              </a:solidFill>
              <a:latin typeface="Helvetica Black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1CA30EF-CDCC-0F01-5E75-304F3CFD8003}"/>
              </a:ext>
            </a:extLst>
          </p:cNvPr>
          <p:cNvSpPr txBox="1"/>
          <p:nvPr/>
        </p:nvSpPr>
        <p:spPr>
          <a:xfrm>
            <a:off x="5175250" y="4892675"/>
            <a:ext cx="11284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¿Como desarrollar un software en Java para la gestión de mantenimientos en Maquinas y Montajes S.A.S, que permita optimizar el registro de fallas y la programación de tareas de mantenimiento preventivo y correctivo de los equipos de izajes?</a:t>
            </a:r>
            <a:endParaRPr lang="es-CO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9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Título">
            <a:extLst>
              <a:ext uri="{FF2B5EF4-FFF2-40B4-BE49-F238E27FC236}">
                <a16:creationId xmlns:a16="http://schemas.microsoft.com/office/drawing/2014/main" id="{4DD182D4-B5A5-48CC-A660-A38CE113A1EA}"/>
              </a:ext>
            </a:extLst>
          </p:cNvPr>
          <p:cNvSpPr txBox="1">
            <a:spLocks/>
          </p:cNvSpPr>
          <p:nvPr/>
        </p:nvSpPr>
        <p:spPr>
          <a:xfrm>
            <a:off x="13950922" y="1169635"/>
            <a:ext cx="14241966" cy="8497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800" b="1" kern="0" dirty="0">
                <a:solidFill>
                  <a:schemeClr val="accent1">
                    <a:lumMod val="75000"/>
                  </a:schemeClr>
                </a:solidFill>
                <a:latin typeface="Helvetica Black" pitchFamily="2" charset="0"/>
              </a:rPr>
              <a:t>JUSTIFICACION </a:t>
            </a:r>
            <a:endParaRPr lang="es-CO" sz="4800" b="1" kern="0" dirty="0">
              <a:solidFill>
                <a:schemeClr val="accent1">
                  <a:lumMod val="75000"/>
                </a:schemeClr>
              </a:solidFill>
              <a:latin typeface="Helvetica Black" pitchFamily="2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3142ECB-90CC-638E-E52A-9AB5D47F5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148198"/>
              </p:ext>
            </p:extLst>
          </p:nvPr>
        </p:nvGraphicFramePr>
        <p:xfrm>
          <a:off x="6089650" y="1169635"/>
          <a:ext cx="7829522" cy="9009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F4417416-F783-138B-1D8F-5CA808236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050" y="2301875"/>
            <a:ext cx="4206828" cy="29136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9A808B-AA0D-BBA4-940F-D13C83E296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081" b="6607"/>
          <a:stretch/>
        </p:blipFill>
        <p:spPr>
          <a:xfrm>
            <a:off x="12063448" y="4340825"/>
            <a:ext cx="3774947" cy="2667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A239A9-867F-90A7-AA51-C3DB4CA36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8722" y="7007825"/>
            <a:ext cx="3396531" cy="33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3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Título">
            <a:extLst>
              <a:ext uri="{FF2B5EF4-FFF2-40B4-BE49-F238E27FC236}">
                <a16:creationId xmlns:a16="http://schemas.microsoft.com/office/drawing/2014/main" id="{4DD182D4-B5A5-48CC-A660-A38CE113A1EA}"/>
              </a:ext>
            </a:extLst>
          </p:cNvPr>
          <p:cNvSpPr txBox="1">
            <a:spLocks/>
          </p:cNvSpPr>
          <p:nvPr/>
        </p:nvSpPr>
        <p:spPr>
          <a:xfrm>
            <a:off x="11423650" y="1082675"/>
            <a:ext cx="8839200" cy="8497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800" b="1" kern="0" dirty="0">
                <a:solidFill>
                  <a:schemeClr val="accent1">
                    <a:lumMod val="75000"/>
                  </a:schemeClr>
                </a:solidFill>
                <a:latin typeface="Helvetica Black" pitchFamily="2" charset="0"/>
              </a:rPr>
              <a:t>SOLUCION DEL PROBLEMA</a:t>
            </a:r>
            <a:endParaRPr lang="es-CO" sz="4800" b="1" kern="0" dirty="0">
              <a:solidFill>
                <a:schemeClr val="accent1">
                  <a:lumMod val="75000"/>
                </a:schemeClr>
              </a:solidFill>
              <a:latin typeface="Helvetica Black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58EDD5-1DA1-F7BB-EBD1-1EEB8FC8B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0" y="1932398"/>
            <a:ext cx="12200848" cy="80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1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Título">
            <a:extLst>
              <a:ext uri="{FF2B5EF4-FFF2-40B4-BE49-F238E27FC236}">
                <a16:creationId xmlns:a16="http://schemas.microsoft.com/office/drawing/2014/main" id="{4DD182D4-B5A5-48CC-A660-A38CE113A1EA}"/>
              </a:ext>
            </a:extLst>
          </p:cNvPr>
          <p:cNvSpPr txBox="1">
            <a:spLocks/>
          </p:cNvSpPr>
          <p:nvPr/>
        </p:nvSpPr>
        <p:spPr>
          <a:xfrm>
            <a:off x="11423650" y="1082675"/>
            <a:ext cx="8839200" cy="8497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800" b="1" kern="0" dirty="0">
                <a:solidFill>
                  <a:schemeClr val="accent1">
                    <a:lumMod val="75000"/>
                  </a:schemeClr>
                </a:solidFill>
                <a:latin typeface="Helvetica Black" pitchFamily="2" charset="0"/>
              </a:rPr>
              <a:t>SOLUCION DEL PROBLEMA</a:t>
            </a:r>
            <a:endParaRPr lang="es-CO" sz="4800" b="1" kern="0" dirty="0">
              <a:solidFill>
                <a:schemeClr val="accent1">
                  <a:lumMod val="75000"/>
                </a:schemeClr>
              </a:solidFill>
              <a:latin typeface="Helvetica Black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A250D4-95C5-3C35-0888-0CF96991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2530474"/>
            <a:ext cx="9220200" cy="69109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92E1A9-9893-33AC-ABD0-F360F79B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250" y="2530474"/>
            <a:ext cx="10137912" cy="70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69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8159</TotalTime>
  <Words>151</Words>
  <Application>Microsoft Office PowerPoint</Application>
  <PresentationFormat>Personalizado</PresentationFormat>
  <Paragraphs>31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Aptos</vt:lpstr>
      <vt:lpstr>Calibri</vt:lpstr>
      <vt:lpstr>Helvetica</vt:lpstr>
      <vt:lpstr>Helvetica Black</vt:lpstr>
      <vt:lpstr>Tahoma</vt:lpstr>
      <vt:lpstr>Times New Roman</vt:lpstr>
      <vt:lpstr>Trebuchet MS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guajira Alejandro</dc:title>
  <dc:creator>SANCHEZ MONTERO EDGARDO RAFAEL</dc:creator>
  <cp:lastModifiedBy>Luis Goez</cp:lastModifiedBy>
  <cp:revision>30</cp:revision>
  <dcterms:created xsi:type="dcterms:W3CDTF">2024-01-22T20:13:59Z</dcterms:created>
  <dcterms:modified xsi:type="dcterms:W3CDTF">2025-05-14T06:21:21Z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2022-06-23T00:00:00Z</vt:filetime>
  </property>
  <property fmtid="{D5CDD505-2E9C-101B-9397-08002B2CF9AE}" pid="3" name="Creator">
    <vt:lpwstr>Adobe Illustrator 26.3 (Windows)</vt:lpwstr>
  </property>
  <property fmtid="{D5CDD505-2E9C-101B-9397-08002B2CF9AE}" pid="4" name="LastSaved">
    <vt:filetime>2024-01-22T00:00:00Z</vt:filetime>
  </property>
</Properties>
</file>